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06F5-21AF-4905-B56E-1127D4D2CD01}" type="datetimeFigureOut">
              <a:rPr lang="el-GR" smtClean="0"/>
              <a:t>12/4/2018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2B2CE-BFD3-41D3-96F3-A9703546057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Anne Taft</cp:lastModifiedBy>
  <cp:revision>1</cp:revision>
  <dcterms:created xsi:type="dcterms:W3CDTF">2018-04-10T09:04:03Z</dcterms:created>
  <dcterms:modified xsi:type="dcterms:W3CDTF">2018-04-12T15:56:44Z</dcterms:modified>
</cp:coreProperties>
</file>